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sldIdLst>
    <p:sldId id="257" r:id="rId5"/>
  </p:sldIdLst>
  <p:sldSz cx="10291763" cy="18288000"/>
  <p:notesSz cx="6858000" cy="9144000"/>
  <p:defaultTextStyle>
    <a:defPPr>
      <a:defRPr lang="pt-BR"/>
    </a:defPPr>
    <a:lvl1pPr marL="0" algn="l" defTabSz="1633118" rtl="0" eaLnBrk="1" latinLnBrk="0" hangingPunct="1">
      <a:defRPr sz="3215" kern="1200">
        <a:solidFill>
          <a:schemeClr val="tx1"/>
        </a:solidFill>
        <a:latin typeface="+mn-lt"/>
        <a:ea typeface="+mn-ea"/>
        <a:cs typeface="+mn-cs"/>
      </a:defRPr>
    </a:lvl1pPr>
    <a:lvl2pPr marL="816559" algn="l" defTabSz="1633118" rtl="0" eaLnBrk="1" latinLnBrk="0" hangingPunct="1">
      <a:defRPr sz="3215" kern="1200">
        <a:solidFill>
          <a:schemeClr val="tx1"/>
        </a:solidFill>
        <a:latin typeface="+mn-lt"/>
        <a:ea typeface="+mn-ea"/>
        <a:cs typeface="+mn-cs"/>
      </a:defRPr>
    </a:lvl2pPr>
    <a:lvl3pPr marL="1633118" algn="l" defTabSz="1633118" rtl="0" eaLnBrk="1" latinLnBrk="0" hangingPunct="1">
      <a:defRPr sz="3215" kern="1200">
        <a:solidFill>
          <a:schemeClr val="tx1"/>
        </a:solidFill>
        <a:latin typeface="+mn-lt"/>
        <a:ea typeface="+mn-ea"/>
        <a:cs typeface="+mn-cs"/>
      </a:defRPr>
    </a:lvl3pPr>
    <a:lvl4pPr marL="2449678" algn="l" defTabSz="1633118" rtl="0" eaLnBrk="1" latinLnBrk="0" hangingPunct="1">
      <a:defRPr sz="3215" kern="1200">
        <a:solidFill>
          <a:schemeClr val="tx1"/>
        </a:solidFill>
        <a:latin typeface="+mn-lt"/>
        <a:ea typeface="+mn-ea"/>
        <a:cs typeface="+mn-cs"/>
      </a:defRPr>
    </a:lvl4pPr>
    <a:lvl5pPr marL="3266237" algn="l" defTabSz="1633118" rtl="0" eaLnBrk="1" latinLnBrk="0" hangingPunct="1">
      <a:defRPr sz="3215" kern="1200">
        <a:solidFill>
          <a:schemeClr val="tx1"/>
        </a:solidFill>
        <a:latin typeface="+mn-lt"/>
        <a:ea typeface="+mn-ea"/>
        <a:cs typeface="+mn-cs"/>
      </a:defRPr>
    </a:lvl5pPr>
    <a:lvl6pPr marL="4082796" algn="l" defTabSz="1633118" rtl="0" eaLnBrk="1" latinLnBrk="0" hangingPunct="1">
      <a:defRPr sz="3215" kern="1200">
        <a:solidFill>
          <a:schemeClr val="tx1"/>
        </a:solidFill>
        <a:latin typeface="+mn-lt"/>
        <a:ea typeface="+mn-ea"/>
        <a:cs typeface="+mn-cs"/>
      </a:defRPr>
    </a:lvl6pPr>
    <a:lvl7pPr marL="4899355" algn="l" defTabSz="1633118" rtl="0" eaLnBrk="1" latinLnBrk="0" hangingPunct="1">
      <a:defRPr sz="3215" kern="1200">
        <a:solidFill>
          <a:schemeClr val="tx1"/>
        </a:solidFill>
        <a:latin typeface="+mn-lt"/>
        <a:ea typeface="+mn-ea"/>
        <a:cs typeface="+mn-cs"/>
      </a:defRPr>
    </a:lvl7pPr>
    <a:lvl8pPr marL="5715914" algn="l" defTabSz="1633118" rtl="0" eaLnBrk="1" latinLnBrk="0" hangingPunct="1">
      <a:defRPr sz="3215" kern="1200">
        <a:solidFill>
          <a:schemeClr val="tx1"/>
        </a:solidFill>
        <a:latin typeface="+mn-lt"/>
        <a:ea typeface="+mn-ea"/>
        <a:cs typeface="+mn-cs"/>
      </a:defRPr>
    </a:lvl8pPr>
    <a:lvl9pPr marL="6532474" algn="l" defTabSz="1633118" rtl="0" eaLnBrk="1" latinLnBrk="0" hangingPunct="1">
      <a:defRPr sz="321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94"/>
  </p:normalViewPr>
  <p:slideViewPr>
    <p:cSldViewPr snapToGrid="0" snapToObjects="1">
      <p:cViewPr varScale="1">
        <p:scale>
          <a:sx n="33" d="100"/>
          <a:sy n="33" d="100"/>
        </p:scale>
        <p:origin x="3272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1882" y="2992968"/>
            <a:ext cx="8747999" cy="6366933"/>
          </a:xfrm>
        </p:spPr>
        <p:txBody>
          <a:bodyPr anchor="b"/>
          <a:lstStyle>
            <a:lvl1pPr algn="ctr">
              <a:defRPr sz="6753"/>
            </a:lvl1pPr>
          </a:lstStyle>
          <a:p>
            <a:r>
              <a:rPr lang="pt-BR"/>
              <a:t>Clique para editar estilo do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6471" y="9605435"/>
            <a:ext cx="7718822" cy="4415365"/>
          </a:xfrm>
        </p:spPr>
        <p:txBody>
          <a:bodyPr/>
          <a:lstStyle>
            <a:lvl1pPr marL="0" indent="0" algn="ctr">
              <a:buNone/>
              <a:defRPr sz="2701"/>
            </a:lvl1pPr>
            <a:lvl2pPr marL="514579" indent="0" algn="ctr">
              <a:buNone/>
              <a:defRPr sz="2251"/>
            </a:lvl2pPr>
            <a:lvl3pPr marL="1029157" indent="0" algn="ctr">
              <a:buNone/>
              <a:defRPr sz="2026"/>
            </a:lvl3pPr>
            <a:lvl4pPr marL="1543736" indent="0" algn="ctr">
              <a:buNone/>
              <a:defRPr sz="1801"/>
            </a:lvl4pPr>
            <a:lvl5pPr marL="2058314" indent="0" algn="ctr">
              <a:buNone/>
              <a:defRPr sz="1801"/>
            </a:lvl5pPr>
            <a:lvl6pPr marL="2572893" indent="0" algn="ctr">
              <a:buNone/>
              <a:defRPr sz="1801"/>
            </a:lvl6pPr>
            <a:lvl7pPr marL="3087472" indent="0" algn="ctr">
              <a:buNone/>
              <a:defRPr sz="1801"/>
            </a:lvl7pPr>
            <a:lvl8pPr marL="3602050" indent="0" algn="ctr">
              <a:buNone/>
              <a:defRPr sz="1801"/>
            </a:lvl8pPr>
            <a:lvl9pPr marL="4116629" indent="0" algn="ctr">
              <a:buNone/>
              <a:defRPr sz="1801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E41B1-2F1D-0E42-A99D-B85D4F12A416}" type="datetimeFigureOut">
              <a:rPr lang="pt-BR" smtClean="0"/>
              <a:t>18/09/2023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346D5-3733-7F4D-86E3-D3497BA91AB0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estilo do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E41B1-2F1D-0E42-A99D-B85D4F12A416}" type="datetimeFigureOut">
              <a:rPr lang="pt-BR" smtClean="0"/>
              <a:t>18/09/2023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346D5-3733-7F4D-86E3-D3497BA91AB0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5044" y="973667"/>
            <a:ext cx="2219161" cy="15498235"/>
          </a:xfrm>
        </p:spPr>
        <p:txBody>
          <a:bodyPr vert="eaVert"/>
          <a:lstStyle/>
          <a:p>
            <a:r>
              <a:rPr lang="pt-BR"/>
              <a:t>Clique para editar estilo do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07559" y="973667"/>
            <a:ext cx="6528837" cy="15498235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E41B1-2F1D-0E42-A99D-B85D4F12A416}" type="datetimeFigureOut">
              <a:rPr lang="pt-BR" smtClean="0"/>
              <a:t>18/09/2023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346D5-3733-7F4D-86E3-D3497BA91AB0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estilo do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E41B1-2F1D-0E42-A99D-B85D4F12A416}" type="datetimeFigureOut">
              <a:rPr lang="pt-BR" smtClean="0"/>
              <a:t>18/09/2023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346D5-3733-7F4D-86E3-D3497BA91AB0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2199" y="4559305"/>
            <a:ext cx="8876646" cy="7607299"/>
          </a:xfrm>
        </p:spPr>
        <p:txBody>
          <a:bodyPr anchor="b"/>
          <a:lstStyle>
            <a:lvl1pPr>
              <a:defRPr sz="6753"/>
            </a:lvl1pPr>
          </a:lstStyle>
          <a:p>
            <a:r>
              <a:rPr lang="pt-BR"/>
              <a:t>Clique para editar estilo do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2199" y="12238572"/>
            <a:ext cx="8876646" cy="4000499"/>
          </a:xfrm>
        </p:spPr>
        <p:txBody>
          <a:bodyPr/>
          <a:lstStyle>
            <a:lvl1pPr marL="0" indent="0">
              <a:buNone/>
              <a:defRPr sz="2701">
                <a:solidFill>
                  <a:schemeClr val="tx1"/>
                </a:solidFill>
              </a:defRPr>
            </a:lvl1pPr>
            <a:lvl2pPr marL="514579" indent="0">
              <a:buNone/>
              <a:defRPr sz="2251">
                <a:solidFill>
                  <a:schemeClr val="tx1">
                    <a:tint val="75000"/>
                  </a:schemeClr>
                </a:solidFill>
              </a:defRPr>
            </a:lvl2pPr>
            <a:lvl3pPr marL="1029157" indent="0">
              <a:buNone/>
              <a:defRPr sz="2026">
                <a:solidFill>
                  <a:schemeClr val="tx1">
                    <a:tint val="75000"/>
                  </a:schemeClr>
                </a:solidFill>
              </a:defRPr>
            </a:lvl3pPr>
            <a:lvl4pPr marL="1543736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4pPr>
            <a:lvl5pPr marL="2058314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5pPr>
            <a:lvl6pPr marL="2572893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6pPr>
            <a:lvl7pPr marL="3087472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7pPr>
            <a:lvl8pPr marL="3602050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8pPr>
            <a:lvl9pPr marL="4116629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E41B1-2F1D-0E42-A99D-B85D4F12A416}" type="datetimeFigureOut">
              <a:rPr lang="pt-BR" smtClean="0"/>
              <a:t>18/09/2023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346D5-3733-7F4D-86E3-D3497BA91AB0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estilo do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07559" y="4868333"/>
            <a:ext cx="4373999" cy="1160356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10205" y="4868333"/>
            <a:ext cx="4373999" cy="1160356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E41B1-2F1D-0E42-A99D-B85D4F12A416}" type="datetimeFigureOut">
              <a:rPr lang="pt-BR" smtClean="0"/>
              <a:t>18/09/2023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346D5-3733-7F4D-86E3-D3497BA91AB0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899" y="973671"/>
            <a:ext cx="8876646" cy="3534835"/>
          </a:xfrm>
        </p:spPr>
        <p:txBody>
          <a:bodyPr/>
          <a:lstStyle/>
          <a:p>
            <a:r>
              <a:rPr lang="pt-BR"/>
              <a:t>Clique para editar estilo do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8901" y="4483101"/>
            <a:ext cx="4353897" cy="2197099"/>
          </a:xfrm>
        </p:spPr>
        <p:txBody>
          <a:bodyPr anchor="b"/>
          <a:lstStyle>
            <a:lvl1pPr marL="0" indent="0">
              <a:buNone/>
              <a:defRPr sz="2701" b="1"/>
            </a:lvl1pPr>
            <a:lvl2pPr marL="514579" indent="0">
              <a:buNone/>
              <a:defRPr sz="2251" b="1"/>
            </a:lvl2pPr>
            <a:lvl3pPr marL="1029157" indent="0">
              <a:buNone/>
              <a:defRPr sz="2026" b="1"/>
            </a:lvl3pPr>
            <a:lvl4pPr marL="1543736" indent="0">
              <a:buNone/>
              <a:defRPr sz="1801" b="1"/>
            </a:lvl4pPr>
            <a:lvl5pPr marL="2058314" indent="0">
              <a:buNone/>
              <a:defRPr sz="1801" b="1"/>
            </a:lvl5pPr>
            <a:lvl6pPr marL="2572893" indent="0">
              <a:buNone/>
              <a:defRPr sz="1801" b="1"/>
            </a:lvl6pPr>
            <a:lvl7pPr marL="3087472" indent="0">
              <a:buNone/>
              <a:defRPr sz="1801" b="1"/>
            </a:lvl7pPr>
            <a:lvl8pPr marL="3602050" indent="0">
              <a:buNone/>
              <a:defRPr sz="1801" b="1"/>
            </a:lvl8pPr>
            <a:lvl9pPr marL="4116629" indent="0">
              <a:buNone/>
              <a:defRPr sz="1801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8901" y="6680200"/>
            <a:ext cx="4353897" cy="982556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10205" y="4483101"/>
            <a:ext cx="4375340" cy="2197099"/>
          </a:xfrm>
        </p:spPr>
        <p:txBody>
          <a:bodyPr anchor="b"/>
          <a:lstStyle>
            <a:lvl1pPr marL="0" indent="0">
              <a:buNone/>
              <a:defRPr sz="2701" b="1"/>
            </a:lvl1pPr>
            <a:lvl2pPr marL="514579" indent="0">
              <a:buNone/>
              <a:defRPr sz="2251" b="1"/>
            </a:lvl2pPr>
            <a:lvl3pPr marL="1029157" indent="0">
              <a:buNone/>
              <a:defRPr sz="2026" b="1"/>
            </a:lvl3pPr>
            <a:lvl4pPr marL="1543736" indent="0">
              <a:buNone/>
              <a:defRPr sz="1801" b="1"/>
            </a:lvl4pPr>
            <a:lvl5pPr marL="2058314" indent="0">
              <a:buNone/>
              <a:defRPr sz="1801" b="1"/>
            </a:lvl5pPr>
            <a:lvl6pPr marL="2572893" indent="0">
              <a:buNone/>
              <a:defRPr sz="1801" b="1"/>
            </a:lvl6pPr>
            <a:lvl7pPr marL="3087472" indent="0">
              <a:buNone/>
              <a:defRPr sz="1801" b="1"/>
            </a:lvl7pPr>
            <a:lvl8pPr marL="3602050" indent="0">
              <a:buNone/>
              <a:defRPr sz="1801" b="1"/>
            </a:lvl8pPr>
            <a:lvl9pPr marL="4116629" indent="0">
              <a:buNone/>
              <a:defRPr sz="1801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10205" y="6680200"/>
            <a:ext cx="4375340" cy="982556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E41B1-2F1D-0E42-A99D-B85D4F12A416}" type="datetimeFigureOut">
              <a:rPr lang="pt-BR" smtClean="0"/>
              <a:t>18/09/2023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346D5-3733-7F4D-86E3-D3497BA91AB0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estilo do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E41B1-2F1D-0E42-A99D-B85D4F12A416}" type="datetimeFigureOut">
              <a:rPr lang="pt-BR" smtClean="0"/>
              <a:t>18/09/2023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346D5-3733-7F4D-86E3-D3497BA91AB0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E41B1-2F1D-0E42-A99D-B85D4F12A416}" type="datetimeFigureOut">
              <a:rPr lang="pt-BR" smtClean="0"/>
              <a:t>18/09/2023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346D5-3733-7F4D-86E3-D3497BA91AB0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899" y="1219200"/>
            <a:ext cx="3319361" cy="4267200"/>
          </a:xfrm>
        </p:spPr>
        <p:txBody>
          <a:bodyPr anchor="b"/>
          <a:lstStyle>
            <a:lvl1pPr>
              <a:defRPr sz="3602"/>
            </a:lvl1pPr>
          </a:lstStyle>
          <a:p>
            <a:r>
              <a:rPr lang="pt-BR"/>
              <a:t>Clique para editar estilo do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75340" y="2633138"/>
            <a:ext cx="5210205" cy="12996333"/>
          </a:xfrm>
        </p:spPr>
        <p:txBody>
          <a:bodyPr/>
          <a:lstStyle>
            <a:lvl1pPr>
              <a:defRPr sz="3602"/>
            </a:lvl1pPr>
            <a:lvl2pPr>
              <a:defRPr sz="3151"/>
            </a:lvl2pPr>
            <a:lvl3pPr>
              <a:defRPr sz="2701"/>
            </a:lvl3pPr>
            <a:lvl4pPr>
              <a:defRPr sz="2251"/>
            </a:lvl4pPr>
            <a:lvl5pPr>
              <a:defRPr sz="2251"/>
            </a:lvl5pPr>
            <a:lvl6pPr>
              <a:defRPr sz="2251"/>
            </a:lvl6pPr>
            <a:lvl7pPr>
              <a:defRPr sz="2251"/>
            </a:lvl7pPr>
            <a:lvl8pPr>
              <a:defRPr sz="2251"/>
            </a:lvl8pPr>
            <a:lvl9pPr>
              <a:defRPr sz="2251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899" y="5486400"/>
            <a:ext cx="3319361" cy="10164235"/>
          </a:xfrm>
        </p:spPr>
        <p:txBody>
          <a:bodyPr/>
          <a:lstStyle>
            <a:lvl1pPr marL="0" indent="0">
              <a:buNone/>
              <a:defRPr sz="1801"/>
            </a:lvl1pPr>
            <a:lvl2pPr marL="514579" indent="0">
              <a:buNone/>
              <a:defRPr sz="1576"/>
            </a:lvl2pPr>
            <a:lvl3pPr marL="1029157" indent="0">
              <a:buNone/>
              <a:defRPr sz="1351"/>
            </a:lvl3pPr>
            <a:lvl4pPr marL="1543736" indent="0">
              <a:buNone/>
              <a:defRPr sz="1126"/>
            </a:lvl4pPr>
            <a:lvl5pPr marL="2058314" indent="0">
              <a:buNone/>
              <a:defRPr sz="1126"/>
            </a:lvl5pPr>
            <a:lvl6pPr marL="2572893" indent="0">
              <a:buNone/>
              <a:defRPr sz="1126"/>
            </a:lvl6pPr>
            <a:lvl7pPr marL="3087472" indent="0">
              <a:buNone/>
              <a:defRPr sz="1126"/>
            </a:lvl7pPr>
            <a:lvl8pPr marL="3602050" indent="0">
              <a:buNone/>
              <a:defRPr sz="1126"/>
            </a:lvl8pPr>
            <a:lvl9pPr marL="4116629" indent="0">
              <a:buNone/>
              <a:defRPr sz="1126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E41B1-2F1D-0E42-A99D-B85D4F12A416}" type="datetimeFigureOut">
              <a:rPr lang="pt-BR" smtClean="0"/>
              <a:t>18/09/2023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346D5-3733-7F4D-86E3-D3497BA91AB0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899" y="1219200"/>
            <a:ext cx="3319361" cy="4267200"/>
          </a:xfrm>
        </p:spPr>
        <p:txBody>
          <a:bodyPr anchor="b"/>
          <a:lstStyle>
            <a:lvl1pPr>
              <a:defRPr sz="3602"/>
            </a:lvl1pPr>
          </a:lstStyle>
          <a:p>
            <a:r>
              <a:rPr lang="pt-BR"/>
              <a:t>Clique para editar estilo do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375340" y="2633138"/>
            <a:ext cx="5210205" cy="12996333"/>
          </a:xfrm>
        </p:spPr>
        <p:txBody>
          <a:bodyPr anchor="t"/>
          <a:lstStyle>
            <a:lvl1pPr marL="0" indent="0">
              <a:buNone/>
              <a:defRPr sz="3602"/>
            </a:lvl1pPr>
            <a:lvl2pPr marL="514579" indent="0">
              <a:buNone/>
              <a:defRPr sz="3151"/>
            </a:lvl2pPr>
            <a:lvl3pPr marL="1029157" indent="0">
              <a:buNone/>
              <a:defRPr sz="2701"/>
            </a:lvl3pPr>
            <a:lvl4pPr marL="1543736" indent="0">
              <a:buNone/>
              <a:defRPr sz="2251"/>
            </a:lvl4pPr>
            <a:lvl5pPr marL="2058314" indent="0">
              <a:buNone/>
              <a:defRPr sz="2251"/>
            </a:lvl5pPr>
            <a:lvl6pPr marL="2572893" indent="0">
              <a:buNone/>
              <a:defRPr sz="2251"/>
            </a:lvl6pPr>
            <a:lvl7pPr marL="3087472" indent="0">
              <a:buNone/>
              <a:defRPr sz="2251"/>
            </a:lvl7pPr>
            <a:lvl8pPr marL="3602050" indent="0">
              <a:buNone/>
              <a:defRPr sz="2251"/>
            </a:lvl8pPr>
            <a:lvl9pPr marL="4116629" indent="0">
              <a:buNone/>
              <a:defRPr sz="2251"/>
            </a:lvl9pPr>
          </a:lstStyle>
          <a:p>
            <a:r>
              <a:rPr lang="pt-BR"/>
              <a:t>Arraste a imagem para o espaço reservado ou clique no ícone para adicionar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899" y="5486400"/>
            <a:ext cx="3319361" cy="10164235"/>
          </a:xfrm>
        </p:spPr>
        <p:txBody>
          <a:bodyPr/>
          <a:lstStyle>
            <a:lvl1pPr marL="0" indent="0">
              <a:buNone/>
              <a:defRPr sz="1801"/>
            </a:lvl1pPr>
            <a:lvl2pPr marL="514579" indent="0">
              <a:buNone/>
              <a:defRPr sz="1576"/>
            </a:lvl2pPr>
            <a:lvl3pPr marL="1029157" indent="0">
              <a:buNone/>
              <a:defRPr sz="1351"/>
            </a:lvl3pPr>
            <a:lvl4pPr marL="1543736" indent="0">
              <a:buNone/>
              <a:defRPr sz="1126"/>
            </a:lvl4pPr>
            <a:lvl5pPr marL="2058314" indent="0">
              <a:buNone/>
              <a:defRPr sz="1126"/>
            </a:lvl5pPr>
            <a:lvl6pPr marL="2572893" indent="0">
              <a:buNone/>
              <a:defRPr sz="1126"/>
            </a:lvl6pPr>
            <a:lvl7pPr marL="3087472" indent="0">
              <a:buNone/>
              <a:defRPr sz="1126"/>
            </a:lvl7pPr>
            <a:lvl8pPr marL="3602050" indent="0">
              <a:buNone/>
              <a:defRPr sz="1126"/>
            </a:lvl8pPr>
            <a:lvl9pPr marL="4116629" indent="0">
              <a:buNone/>
              <a:defRPr sz="1126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E41B1-2F1D-0E42-A99D-B85D4F12A416}" type="datetimeFigureOut">
              <a:rPr lang="pt-BR" smtClean="0"/>
              <a:t>18/09/2023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346D5-3733-7F4D-86E3-D3497BA91AB0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07559" y="973671"/>
            <a:ext cx="8876646" cy="35348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estilo do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559" y="4868333"/>
            <a:ext cx="8876646" cy="116035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07559" y="16950271"/>
            <a:ext cx="2315647" cy="9736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5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CE41B1-2F1D-0E42-A99D-B85D4F12A416}" type="datetimeFigureOut">
              <a:rPr lang="pt-BR" smtClean="0"/>
              <a:t>18/09/2023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09147" y="16950271"/>
            <a:ext cx="3473470" cy="9736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5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68557" y="16950271"/>
            <a:ext cx="2315647" cy="9736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5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F346D5-3733-7F4D-86E3-D3497BA91AB0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79716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029157" rtl="0" eaLnBrk="1" latinLnBrk="0" hangingPunct="1">
        <a:lnSpc>
          <a:spcPct val="90000"/>
        </a:lnSpc>
        <a:spcBef>
          <a:spcPct val="0"/>
        </a:spcBef>
        <a:buNone/>
        <a:defRPr sz="495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289" indent="-257289" algn="l" defTabSz="1029157" rtl="0" eaLnBrk="1" latinLnBrk="0" hangingPunct="1">
        <a:lnSpc>
          <a:spcPct val="90000"/>
        </a:lnSpc>
        <a:spcBef>
          <a:spcPts val="1126"/>
        </a:spcBef>
        <a:buFont typeface="Arial" panose="020B0604020202020204" pitchFamily="34" charset="0"/>
        <a:buChar char="•"/>
        <a:defRPr sz="3151" kern="1200">
          <a:solidFill>
            <a:schemeClr val="tx1"/>
          </a:solidFill>
          <a:latin typeface="+mn-lt"/>
          <a:ea typeface="+mn-ea"/>
          <a:cs typeface="+mn-cs"/>
        </a:defRPr>
      </a:lvl1pPr>
      <a:lvl2pPr marL="771868" indent="-257289" algn="l" defTabSz="1029157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701" kern="1200">
          <a:solidFill>
            <a:schemeClr val="tx1"/>
          </a:solidFill>
          <a:latin typeface="+mn-lt"/>
          <a:ea typeface="+mn-ea"/>
          <a:cs typeface="+mn-cs"/>
        </a:defRPr>
      </a:lvl2pPr>
      <a:lvl3pPr marL="1286447" indent="-257289" algn="l" defTabSz="1029157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251" kern="1200">
          <a:solidFill>
            <a:schemeClr val="tx1"/>
          </a:solidFill>
          <a:latin typeface="+mn-lt"/>
          <a:ea typeface="+mn-ea"/>
          <a:cs typeface="+mn-cs"/>
        </a:defRPr>
      </a:lvl3pPr>
      <a:lvl4pPr marL="1801025" indent="-257289" algn="l" defTabSz="1029157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6" kern="1200">
          <a:solidFill>
            <a:schemeClr val="tx1"/>
          </a:solidFill>
          <a:latin typeface="+mn-lt"/>
          <a:ea typeface="+mn-ea"/>
          <a:cs typeface="+mn-cs"/>
        </a:defRPr>
      </a:lvl4pPr>
      <a:lvl5pPr marL="2315604" indent="-257289" algn="l" defTabSz="1029157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6" kern="1200">
          <a:solidFill>
            <a:schemeClr val="tx1"/>
          </a:solidFill>
          <a:latin typeface="+mn-lt"/>
          <a:ea typeface="+mn-ea"/>
          <a:cs typeface="+mn-cs"/>
        </a:defRPr>
      </a:lvl5pPr>
      <a:lvl6pPr marL="2830182" indent="-257289" algn="l" defTabSz="1029157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6" kern="1200">
          <a:solidFill>
            <a:schemeClr val="tx1"/>
          </a:solidFill>
          <a:latin typeface="+mn-lt"/>
          <a:ea typeface="+mn-ea"/>
          <a:cs typeface="+mn-cs"/>
        </a:defRPr>
      </a:lvl6pPr>
      <a:lvl7pPr marL="3344761" indent="-257289" algn="l" defTabSz="1029157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6" kern="1200">
          <a:solidFill>
            <a:schemeClr val="tx1"/>
          </a:solidFill>
          <a:latin typeface="+mn-lt"/>
          <a:ea typeface="+mn-ea"/>
          <a:cs typeface="+mn-cs"/>
        </a:defRPr>
      </a:lvl7pPr>
      <a:lvl8pPr marL="3859340" indent="-257289" algn="l" defTabSz="1029157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6" kern="1200">
          <a:solidFill>
            <a:schemeClr val="tx1"/>
          </a:solidFill>
          <a:latin typeface="+mn-lt"/>
          <a:ea typeface="+mn-ea"/>
          <a:cs typeface="+mn-cs"/>
        </a:defRPr>
      </a:lvl8pPr>
      <a:lvl9pPr marL="4373918" indent="-257289" algn="l" defTabSz="1029157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29157" rtl="0" eaLnBrk="1" latinLnBrk="0" hangingPunct="1">
        <a:defRPr sz="2026" kern="1200">
          <a:solidFill>
            <a:schemeClr val="tx1"/>
          </a:solidFill>
          <a:latin typeface="+mn-lt"/>
          <a:ea typeface="+mn-ea"/>
          <a:cs typeface="+mn-cs"/>
        </a:defRPr>
      </a:lvl1pPr>
      <a:lvl2pPr marL="514579" algn="l" defTabSz="1029157" rtl="0" eaLnBrk="1" latinLnBrk="0" hangingPunct="1">
        <a:defRPr sz="2026" kern="1200">
          <a:solidFill>
            <a:schemeClr val="tx1"/>
          </a:solidFill>
          <a:latin typeface="+mn-lt"/>
          <a:ea typeface="+mn-ea"/>
          <a:cs typeface="+mn-cs"/>
        </a:defRPr>
      </a:lvl2pPr>
      <a:lvl3pPr marL="1029157" algn="l" defTabSz="1029157" rtl="0" eaLnBrk="1" latinLnBrk="0" hangingPunct="1">
        <a:defRPr sz="2026" kern="1200">
          <a:solidFill>
            <a:schemeClr val="tx1"/>
          </a:solidFill>
          <a:latin typeface="+mn-lt"/>
          <a:ea typeface="+mn-ea"/>
          <a:cs typeface="+mn-cs"/>
        </a:defRPr>
      </a:lvl3pPr>
      <a:lvl4pPr marL="1543736" algn="l" defTabSz="1029157" rtl="0" eaLnBrk="1" latinLnBrk="0" hangingPunct="1">
        <a:defRPr sz="2026" kern="1200">
          <a:solidFill>
            <a:schemeClr val="tx1"/>
          </a:solidFill>
          <a:latin typeface="+mn-lt"/>
          <a:ea typeface="+mn-ea"/>
          <a:cs typeface="+mn-cs"/>
        </a:defRPr>
      </a:lvl4pPr>
      <a:lvl5pPr marL="2058314" algn="l" defTabSz="1029157" rtl="0" eaLnBrk="1" latinLnBrk="0" hangingPunct="1">
        <a:defRPr sz="2026" kern="1200">
          <a:solidFill>
            <a:schemeClr val="tx1"/>
          </a:solidFill>
          <a:latin typeface="+mn-lt"/>
          <a:ea typeface="+mn-ea"/>
          <a:cs typeface="+mn-cs"/>
        </a:defRPr>
      </a:lvl5pPr>
      <a:lvl6pPr marL="2572893" algn="l" defTabSz="1029157" rtl="0" eaLnBrk="1" latinLnBrk="0" hangingPunct="1">
        <a:defRPr sz="2026" kern="1200">
          <a:solidFill>
            <a:schemeClr val="tx1"/>
          </a:solidFill>
          <a:latin typeface="+mn-lt"/>
          <a:ea typeface="+mn-ea"/>
          <a:cs typeface="+mn-cs"/>
        </a:defRPr>
      </a:lvl6pPr>
      <a:lvl7pPr marL="3087472" algn="l" defTabSz="1029157" rtl="0" eaLnBrk="1" latinLnBrk="0" hangingPunct="1">
        <a:defRPr sz="2026" kern="1200">
          <a:solidFill>
            <a:schemeClr val="tx1"/>
          </a:solidFill>
          <a:latin typeface="+mn-lt"/>
          <a:ea typeface="+mn-ea"/>
          <a:cs typeface="+mn-cs"/>
        </a:defRPr>
      </a:lvl7pPr>
      <a:lvl8pPr marL="3602050" algn="l" defTabSz="1029157" rtl="0" eaLnBrk="1" latinLnBrk="0" hangingPunct="1">
        <a:defRPr sz="2026" kern="1200">
          <a:solidFill>
            <a:schemeClr val="tx1"/>
          </a:solidFill>
          <a:latin typeface="+mn-lt"/>
          <a:ea typeface="+mn-ea"/>
          <a:cs typeface="+mn-cs"/>
        </a:defRPr>
      </a:lvl8pPr>
      <a:lvl9pPr marL="4116629" algn="l" defTabSz="1029157" rtl="0" eaLnBrk="1" latinLnBrk="0" hangingPunct="1">
        <a:defRPr sz="202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60" t="2532" r="341" b="-2532"/>
          <a:stretch/>
        </p:blipFill>
        <p:spPr>
          <a:xfrm>
            <a:off x="-74141" y="-284011"/>
            <a:ext cx="10365904" cy="19041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673365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DAE4FF27BB896049B8605E025AA50EFF" ma:contentTypeVersion="0" ma:contentTypeDescription="Crie um novo documento." ma:contentTypeScope="" ma:versionID="bfc9751d2d05681045a1878150d7031d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d2d35cd79d80d3b38601b74d693a05d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5F1872D-A39C-4494-A559-B2AEE06E4581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2B371351-CAA2-40C8-825A-E56FF1D342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AD9BCB1E-BDED-468E-A29A-51DF6740927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59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Usuário do Microsoft Office</dc:creator>
  <cp:lastModifiedBy>Microsoft Office User</cp:lastModifiedBy>
  <cp:revision>11</cp:revision>
  <dcterms:created xsi:type="dcterms:W3CDTF">2018-09-19T21:03:33Z</dcterms:created>
  <dcterms:modified xsi:type="dcterms:W3CDTF">2023-09-18T13:28:10Z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0x010100DAE4FF27BB896049B8605E025AA50EFF</vt:lpwstr>
  </property>
  <property fmtid="{D5CDD505-2E9C-101B-9397-08002B2CF9AE}" pid="3" name="Order">
    <vt:r8>25903600</vt:r8>
  </property>
</Properties>
</file>